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3004800" cy="9753600"/>
  <p:notesSz cx="6858000" cy="9144000"/>
  <p:defaultTextStyle>
    <a:lvl1pPr algn="ctr" defTabSz="584200">
      <a:defRPr sz="3600">
        <a:latin typeface="Helvetica Light"/>
        <a:ea typeface="Helvetica Light"/>
        <a:cs typeface="Helvetica Light"/>
        <a:sym typeface="Helvetica Light"/>
      </a:defRPr>
    </a:lvl1pPr>
    <a:lvl2pPr algn="ctr" defTabSz="584200">
      <a:defRPr sz="3600">
        <a:latin typeface="Helvetica Light"/>
        <a:ea typeface="Helvetica Light"/>
        <a:cs typeface="Helvetica Light"/>
        <a:sym typeface="Helvetica Light"/>
      </a:defRPr>
    </a:lvl2pPr>
    <a:lvl3pPr algn="ctr" defTabSz="584200">
      <a:defRPr sz="3600">
        <a:latin typeface="Helvetica Light"/>
        <a:ea typeface="Helvetica Light"/>
        <a:cs typeface="Helvetica Light"/>
        <a:sym typeface="Helvetica Light"/>
      </a:defRPr>
    </a:lvl3pPr>
    <a:lvl4pPr algn="ctr" defTabSz="584200">
      <a:defRPr sz="3600">
        <a:latin typeface="Helvetica Light"/>
        <a:ea typeface="Helvetica Light"/>
        <a:cs typeface="Helvetica Light"/>
        <a:sym typeface="Helvetica Light"/>
      </a:defRPr>
    </a:lvl4pPr>
    <a:lvl5pPr algn="ctr" defTabSz="584200">
      <a:defRPr sz="3600">
        <a:latin typeface="Helvetica Light"/>
        <a:ea typeface="Helvetica Light"/>
        <a:cs typeface="Helvetica Light"/>
        <a:sym typeface="Helvetica Light"/>
      </a:defRPr>
    </a:lvl5pPr>
    <a:lvl6pPr algn="ctr" defTabSz="584200">
      <a:defRPr sz="3600">
        <a:latin typeface="Helvetica Light"/>
        <a:ea typeface="Helvetica Light"/>
        <a:cs typeface="Helvetica Light"/>
        <a:sym typeface="Helvetica Light"/>
      </a:defRPr>
    </a:lvl6pPr>
    <a:lvl7pPr algn="ctr" defTabSz="584200">
      <a:defRPr sz="3600">
        <a:latin typeface="Helvetica Light"/>
        <a:ea typeface="Helvetica Light"/>
        <a:cs typeface="Helvetica Light"/>
        <a:sym typeface="Helvetica Light"/>
      </a:defRPr>
    </a:lvl7pPr>
    <a:lvl8pPr algn="ctr" defTabSz="584200">
      <a:defRPr sz="3600">
        <a:latin typeface="Helvetica Light"/>
        <a:ea typeface="Helvetica Light"/>
        <a:cs typeface="Helvetica Light"/>
        <a:sym typeface="Helvetica Light"/>
      </a:defRPr>
    </a:lvl8pPr>
    <a:lvl9pPr algn="ctr" defTabSz="584200">
      <a:defRPr sz="3600">
        <a:latin typeface="Helvetica Light"/>
        <a:ea typeface="Helvetica Light"/>
        <a:cs typeface="Helvetica Light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96" d="100"/>
          <a:sy n="96" d="100"/>
        </p:scale>
        <p:origin x="-1648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81245470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351803" y="4737100"/>
            <a:ext cx="12170721" cy="1362969"/>
          </a:xfrm>
          <a:prstGeom prst="rect">
            <a:avLst/>
          </a:prstGeom>
        </p:spPr>
        <p:txBody>
          <a:bodyPr anchor="t"/>
          <a:lstStyle>
            <a:lvl1pPr>
              <a:defRPr sz="7000" cap="all" spc="500">
                <a:solidFill>
                  <a:srgbClr val="81393C"/>
                </a:solidFill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7000" cap="all" spc="500">
                <a:solidFill>
                  <a:srgbClr val="81393C"/>
                </a:solidFill>
              </a:rPr>
              <a:t>Title Text</a:t>
            </a:r>
          </a:p>
        </p:txBody>
      </p:sp>
      <p:sp>
        <p:nvSpPr>
          <p:cNvPr id="7" name="Shape 7"/>
          <p:cNvSpPr/>
          <p:nvPr/>
        </p:nvSpPr>
        <p:spPr>
          <a:xfrm>
            <a:off x="3503910" y="6445250"/>
            <a:ext cx="5996981" cy="78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600">
                <a:solidFill>
                  <a:srgbClr val="674C36"/>
                </a:solidFill>
                <a:latin typeface="Mission Script"/>
                <a:ea typeface="Mission Script"/>
                <a:cs typeface="Mission Script"/>
                <a:sym typeface="Mission Scrip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74C36"/>
                </a:solidFill>
              </a:rPr>
              <a:t>Track name - Date - &amp; anything else you need to include that maybe relevant to you presentation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828923" y="5673376"/>
            <a:ext cx="11216483" cy="997497"/>
          </a:xfrm>
          <a:prstGeom prst="rect">
            <a:avLst/>
          </a:prstGeom>
        </p:spPr>
        <p:txBody>
          <a:bodyPr anchor="t"/>
          <a:lstStyle>
            <a:lvl1pPr defTabSz="457200">
              <a:lnSpc>
                <a:spcPct val="100000"/>
              </a:lnSpc>
              <a:spcBef>
                <a:spcPts val="0"/>
              </a:spcBef>
              <a:defRPr sz="2200" cap="all" spc="500">
                <a:solidFill>
                  <a:srgbClr val="674C36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200" cap="all" spc="500">
                <a:solidFill>
                  <a:srgbClr val="674C36"/>
                </a:solidFill>
              </a:rPr>
              <a:t>Add speaker names here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valua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351803" y="4737100"/>
            <a:ext cx="12170721" cy="1362969"/>
          </a:xfrm>
          <a:prstGeom prst="rect">
            <a:avLst/>
          </a:prstGeom>
        </p:spPr>
        <p:txBody>
          <a:bodyPr anchor="t"/>
          <a:lstStyle>
            <a:lvl1pPr>
              <a:defRPr sz="7000" cap="all" spc="500">
                <a:solidFill>
                  <a:srgbClr val="81393C"/>
                </a:solidFill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7000" cap="all" spc="500">
                <a:solidFill>
                  <a:srgbClr val="81393C"/>
                </a:solidFill>
              </a:rPr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828923" y="5673376"/>
            <a:ext cx="11216483" cy="997497"/>
          </a:xfrm>
          <a:prstGeom prst="rect">
            <a:avLst/>
          </a:prstGeom>
        </p:spPr>
        <p:txBody>
          <a:bodyPr anchor="t"/>
          <a:lstStyle>
            <a:lvl1pPr marL="148166" indent="-148166" algn="l" defTabSz="457200">
              <a:lnSpc>
                <a:spcPct val="100000"/>
              </a:lnSpc>
              <a:spcBef>
                <a:spcPts val="0"/>
              </a:spcBef>
              <a:buSzPct val="75000"/>
              <a:buChar char="•"/>
              <a:defRPr sz="1200">
                <a:latin typeface="+mn-lt"/>
                <a:ea typeface="+mn-ea"/>
                <a:cs typeface="+mn-cs"/>
                <a:sym typeface="Helvetica"/>
              </a:defRPr>
            </a:lvl1pPr>
            <a:lvl2pPr marL="592666" indent="-148166" algn="l" defTabSz="457200">
              <a:lnSpc>
                <a:spcPct val="100000"/>
              </a:lnSpc>
              <a:spcBef>
                <a:spcPts val="0"/>
              </a:spcBef>
              <a:buSzPct val="75000"/>
              <a:buChar char="•"/>
              <a:defRPr sz="1200">
                <a:latin typeface="+mn-lt"/>
                <a:ea typeface="+mn-ea"/>
                <a:cs typeface="+mn-cs"/>
                <a:sym typeface="Helvetica"/>
              </a:defRPr>
            </a:lvl2pPr>
            <a:lvl3pPr marL="1037166" indent="-148166" algn="l" defTabSz="457200">
              <a:lnSpc>
                <a:spcPct val="100000"/>
              </a:lnSpc>
              <a:spcBef>
                <a:spcPts val="0"/>
              </a:spcBef>
              <a:buSzPct val="75000"/>
              <a:buChar char="•"/>
              <a:defRPr sz="1200">
                <a:latin typeface="+mn-lt"/>
                <a:ea typeface="+mn-ea"/>
                <a:cs typeface="+mn-cs"/>
                <a:sym typeface="Helvetica"/>
              </a:defRPr>
            </a:lvl3pPr>
            <a:lvl4pPr marL="1481666" indent="-148166" algn="l" defTabSz="457200">
              <a:lnSpc>
                <a:spcPct val="100000"/>
              </a:lnSpc>
              <a:spcBef>
                <a:spcPts val="0"/>
              </a:spcBef>
              <a:buSzPct val="75000"/>
              <a:buChar char="•"/>
              <a:defRPr sz="1200">
                <a:latin typeface="+mn-lt"/>
                <a:ea typeface="+mn-ea"/>
                <a:cs typeface="+mn-cs"/>
                <a:sym typeface="Helvetica"/>
              </a:defRPr>
            </a:lvl4pPr>
            <a:lvl5pPr marL="1926166" indent="-148166" algn="l" defTabSz="457200">
              <a:lnSpc>
                <a:spcPct val="100000"/>
              </a:lnSpc>
              <a:spcBef>
                <a:spcPts val="0"/>
              </a:spcBef>
              <a:buSzPct val="75000"/>
              <a:buChar char="•"/>
              <a:defRPr sz="12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>
              <a:defRPr sz="1800"/>
            </a:pPr>
            <a:r>
              <a:rPr sz="1200"/>
              <a:t>Body Level One</a:t>
            </a:r>
          </a:p>
          <a:p>
            <a:pPr lvl="1">
              <a:defRPr sz="1800"/>
            </a:pPr>
            <a:r>
              <a:rPr sz="1200"/>
              <a:t>Body Level Two</a:t>
            </a:r>
          </a:p>
          <a:p>
            <a:pPr lvl="2">
              <a:defRPr sz="1800"/>
            </a:pPr>
            <a:r>
              <a:rPr sz="1200"/>
              <a:t>Body Level Three</a:t>
            </a:r>
          </a:p>
          <a:p>
            <a:pPr lvl="3">
              <a:defRPr sz="1800"/>
            </a:pPr>
            <a:r>
              <a:rPr sz="1200"/>
              <a:t>Body Level Four</a:t>
            </a:r>
          </a:p>
          <a:p>
            <a:pPr lvl="4">
              <a:defRPr sz="1800"/>
            </a:pPr>
            <a:r>
              <a:rPr sz="1200"/>
              <a:t>Body Level Five</a:t>
            </a:r>
          </a:p>
        </p:txBody>
      </p:sp>
      <p:sp>
        <p:nvSpPr>
          <p:cNvPr id="38" name="Shape 38"/>
          <p:cNvSpPr/>
          <p:nvPr/>
        </p:nvSpPr>
        <p:spPr>
          <a:xfrm>
            <a:off x="3503910" y="6381750"/>
            <a:ext cx="5996981" cy="92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6100">
                <a:solidFill>
                  <a:srgbClr val="674C36"/>
                </a:solidFill>
                <a:latin typeface="Mission Script"/>
                <a:ea typeface="Mission Script"/>
                <a:cs typeface="Mission Script"/>
                <a:sym typeface="Mission Scrip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100">
                <a:solidFill>
                  <a:srgbClr val="674C36"/>
                </a:solidFill>
              </a:rPr>
              <a:t>Thank you!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1320800" y="7594600"/>
            <a:ext cx="10464800" cy="1422400"/>
          </a:xfrm>
          <a:prstGeom prst="rect">
            <a:avLst/>
          </a:prstGeom>
        </p:spPr>
        <p:txBody>
          <a:bodyPr anchor="t"/>
          <a:lstStyle>
            <a:lvl1pPr>
              <a:defRPr sz="7000" cap="all" spc="500">
                <a:solidFill>
                  <a:srgbClr val="81393C"/>
                </a:solidFill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7000" cap="all" spc="500">
                <a:solidFill>
                  <a:srgbClr val="81393C"/>
                </a:solidFill>
              </a:rPr>
              <a:t>Title Text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876290" y="622912"/>
            <a:ext cx="9252220" cy="6277334"/>
            <a:chOff x="0" y="0"/>
            <a:chExt cx="9252218" cy="6277333"/>
          </a:xfrm>
        </p:grpSpPr>
        <p:pic>
          <p:nvPicPr>
            <p:cNvPr id="11" name="image5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39699" y="139700"/>
              <a:ext cx="8972820" cy="59725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image6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9252220" cy="62773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1270000" y="3162300"/>
            <a:ext cx="10464800" cy="3302000"/>
          </a:xfrm>
          <a:prstGeom prst="rect">
            <a:avLst/>
          </a:prstGeom>
        </p:spPr>
        <p:txBody>
          <a:bodyPr/>
          <a:lstStyle>
            <a:lvl1pPr algn="l">
              <a:defRPr sz="7000" cap="all" spc="560">
                <a:solidFill>
                  <a:srgbClr val="81393C"/>
                </a:solidFill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7000" cap="all" spc="560">
                <a:solidFill>
                  <a:srgbClr val="81393C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t"/>
          <a:lstStyle>
            <a:lvl1pPr algn="l">
              <a:defRPr sz="7000" cap="all" spc="500">
                <a:solidFill>
                  <a:srgbClr val="81393C"/>
                </a:solidFill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7000" cap="all" spc="500">
                <a:solidFill>
                  <a:srgbClr val="81393C"/>
                </a:solidFill>
              </a:rP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952500" y="4238276"/>
            <a:ext cx="5334000" cy="4102103"/>
          </a:xfrm>
          <a:prstGeom prst="rect">
            <a:avLst/>
          </a:prstGeom>
        </p:spPr>
        <p:txBody>
          <a:bodyPr anchor="t"/>
          <a:lstStyle>
            <a:lvl1pPr algn="l" defTabSz="457200">
              <a:lnSpc>
                <a:spcPct val="100000"/>
              </a:lnSpc>
              <a:spcBef>
                <a:spcPts val="0"/>
              </a:spcBef>
              <a:defRPr sz="1200">
                <a:latin typeface="+mn-lt"/>
                <a:ea typeface="+mn-ea"/>
                <a:cs typeface="+mn-cs"/>
                <a:sym typeface="Helvetica"/>
              </a:defRPr>
            </a:lvl1pPr>
            <a:lvl2pPr indent="0" algn="l" defTabSz="457200">
              <a:lnSpc>
                <a:spcPct val="100000"/>
              </a:lnSpc>
              <a:spcBef>
                <a:spcPts val="0"/>
              </a:spcBef>
              <a:defRPr sz="1200">
                <a:latin typeface="+mn-lt"/>
                <a:ea typeface="+mn-ea"/>
                <a:cs typeface="+mn-cs"/>
                <a:sym typeface="Helvetica"/>
              </a:defRPr>
            </a:lvl2pPr>
            <a:lvl3pPr indent="0" algn="l" defTabSz="457200">
              <a:lnSpc>
                <a:spcPct val="100000"/>
              </a:lnSpc>
              <a:spcBef>
                <a:spcPts val="0"/>
              </a:spcBef>
              <a:defRPr sz="1200">
                <a:latin typeface="+mn-lt"/>
                <a:ea typeface="+mn-ea"/>
                <a:cs typeface="+mn-cs"/>
                <a:sym typeface="Helvetica"/>
              </a:defRPr>
            </a:lvl3pPr>
            <a:lvl4pPr indent="0" algn="l" defTabSz="457200">
              <a:lnSpc>
                <a:spcPct val="100000"/>
              </a:lnSpc>
              <a:spcBef>
                <a:spcPts val="0"/>
              </a:spcBef>
              <a:defRPr sz="1200">
                <a:latin typeface="+mn-lt"/>
                <a:ea typeface="+mn-ea"/>
                <a:cs typeface="+mn-cs"/>
                <a:sym typeface="Helvetica"/>
              </a:defRPr>
            </a:lvl4pPr>
            <a:lvl5pPr indent="0" algn="l" defTabSz="457200">
              <a:lnSpc>
                <a:spcPct val="100000"/>
              </a:lnSpc>
              <a:spcBef>
                <a:spcPts val="0"/>
              </a:spcBef>
              <a:defRPr sz="12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>
              <a:defRPr sz="1800"/>
            </a:pPr>
            <a:r>
              <a:rPr sz="1200"/>
              <a:t>Body Level One</a:t>
            </a:r>
          </a:p>
          <a:p>
            <a:pPr lvl="1">
              <a:defRPr sz="1800"/>
            </a:pPr>
            <a:r>
              <a:rPr sz="1200"/>
              <a:t>Body Level Two</a:t>
            </a:r>
          </a:p>
          <a:p>
            <a:pPr lvl="2">
              <a:defRPr sz="1800"/>
            </a:pPr>
            <a:r>
              <a:rPr sz="1200"/>
              <a:t>Body Level Three</a:t>
            </a:r>
          </a:p>
          <a:p>
            <a:pPr lvl="3">
              <a:defRPr sz="1800"/>
            </a:pPr>
            <a:r>
              <a:rPr sz="1200"/>
              <a:t>Body Level Four</a:t>
            </a:r>
          </a:p>
          <a:p>
            <a:pPr lvl="4">
              <a:defRPr sz="1800"/>
            </a:pPr>
            <a:r>
              <a:rPr sz="1200"/>
              <a:t>Body Level Five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6578599" y="495300"/>
            <a:ext cx="5613402" cy="8534400"/>
            <a:chOff x="0" y="0"/>
            <a:chExt cx="5613401" cy="8534400"/>
          </a:xfrm>
        </p:grpSpPr>
        <p:pic>
          <p:nvPicPr>
            <p:cNvPr id="19" name="image1.jpeg"/>
            <p:cNvPicPr/>
            <p:nvPr/>
          </p:nvPicPr>
          <p:blipFill>
            <a:blip r:embed="rId2">
              <a:extLst/>
            </a:blip>
            <a:srcRect l="6231" t="3881" r="6231" b="3882"/>
            <a:stretch>
              <a:fillRect/>
            </a:stretch>
          </p:blipFill>
          <p:spPr>
            <a:xfrm>
              <a:off x="139699" y="139699"/>
              <a:ext cx="5334003" cy="8229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" name="image7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613402" cy="8534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952500" y="7747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70000"/>
              </a:lnSpc>
              <a:defRPr sz="7000" cap="all" spc="500">
                <a:solidFill>
                  <a:srgbClr val="81393C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7000" cap="all" spc="500">
                <a:solidFill>
                  <a:srgbClr val="81393C"/>
                </a:solidFill>
              </a:rPr>
              <a:t>Top Title Space</a:t>
            </a:r>
          </a:p>
        </p:txBody>
      </p:sp>
      <p:sp>
        <p:nvSpPr>
          <p:cNvPr id="24" name="Shape 24"/>
          <p:cNvSpPr/>
          <p:nvPr/>
        </p:nvSpPr>
        <p:spPr>
          <a:xfrm>
            <a:off x="894158" y="1990376"/>
            <a:ext cx="11216484" cy="997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2200" cap="all" spc="500">
                <a:solidFill>
                  <a:srgbClr val="674C36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200" cap="all" spc="500">
                <a:solidFill>
                  <a:srgbClr val="674C36"/>
                </a:solidFill>
              </a:rPr>
              <a:t>SECOND TITLE SPACE</a:t>
            </a:r>
          </a:p>
        </p:txBody>
      </p:sp>
      <p:sp>
        <p:nvSpPr>
          <p:cNvPr id="25" name="Shape 25"/>
          <p:cNvSpPr/>
          <p:nvPr/>
        </p:nvSpPr>
        <p:spPr>
          <a:xfrm>
            <a:off x="6870700" y="3117850"/>
            <a:ext cx="5223868" cy="3963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algn="l" defTabSz="342900">
              <a:spcBef>
                <a:spcPts val="1500"/>
              </a:spcBef>
              <a:defRPr sz="3000">
                <a:solidFill>
                  <a:srgbClr val="444444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44444"/>
                </a:solidFill>
              </a:rPr>
              <a:t>90's Banksy ethnic wayfarers. Selvage Carles Austin ethical. Authentic Neutra Truffaut hella. Cred viral blog hoodie, messenger bag synth craft beer next level. </a:t>
            </a:r>
          </a:p>
        </p:txBody>
      </p:sp>
      <p:sp>
        <p:nvSpPr>
          <p:cNvPr id="26" name="Shape 26"/>
          <p:cNvSpPr/>
          <p:nvPr/>
        </p:nvSpPr>
        <p:spPr>
          <a:xfrm>
            <a:off x="901700" y="3117850"/>
            <a:ext cx="5223868" cy="3963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algn="l" defTabSz="342900">
              <a:spcBef>
                <a:spcPts val="1500"/>
              </a:spcBef>
              <a:defRPr sz="3000">
                <a:solidFill>
                  <a:srgbClr val="444444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44444"/>
                </a:solidFill>
              </a:rPr>
              <a:t>90's Banksy ethnic wayfarers. Selvage Carles Austin ethical. Authentic Neutra Truffaut hella. Cred viral blog hoodie, messenger bag synth craft beer next level. 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000" cap="all" spc="500">
                <a:solidFill>
                  <a:srgbClr val="81393C"/>
                </a:solidFill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7000" cap="all" spc="500">
                <a:solidFill>
                  <a:srgbClr val="81393C"/>
                </a:solidFill>
              </a:rPr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000" cap="all" spc="500">
                <a:solidFill>
                  <a:srgbClr val="81393C"/>
                </a:solidFill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7000" cap="all" spc="500">
                <a:solidFill>
                  <a:srgbClr val="81393C"/>
                </a:solidFill>
              </a:rPr>
              <a:t>Title Text</a:t>
            </a:r>
          </a:p>
        </p:txBody>
      </p:sp>
      <p:sp>
        <p:nvSpPr>
          <p:cNvPr id="32" name="Shape 32"/>
          <p:cNvSpPr/>
          <p:nvPr/>
        </p:nvSpPr>
        <p:spPr>
          <a:xfrm>
            <a:off x="1714500" y="3409950"/>
            <a:ext cx="10079237" cy="4252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defTabSz="342900">
              <a:spcBef>
                <a:spcPts val="1500"/>
              </a:spcBef>
              <a:defRPr sz="3000">
                <a:solidFill>
                  <a:srgbClr val="444444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44444"/>
                </a:solidFill>
              </a:rPr>
              <a:t>90's Banksy ethnic wayfarers. Selvage Carles Austin ethical. Authentic Neutra Truffaut hella. Cred viral blog hoodie, messenger bag synth craft beer next level. 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7000" cap="all" spc="500">
                <a:solidFill>
                  <a:srgbClr val="81393C"/>
                </a:solidFill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7000" cap="all" spc="500">
                <a:solidFill>
                  <a:srgbClr val="81393C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974279" y="2785441"/>
            <a:ext cx="9056242" cy="4182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med"/>
  <p:txStyles>
    <p:titleStyle>
      <a:lvl1pPr algn="ctr" defTabSz="584200">
        <a:lnSpc>
          <a:spcPct val="70000"/>
        </a:lnSpc>
        <a:defRPr>
          <a:latin typeface="Raleway ExtraBold"/>
          <a:ea typeface="Raleway ExtraBold"/>
          <a:cs typeface="Raleway ExtraBold"/>
          <a:sym typeface="Raleway ExtraBold"/>
        </a:defRPr>
      </a:lvl1pPr>
      <a:lvl2pPr algn="ctr" defTabSz="584200">
        <a:lnSpc>
          <a:spcPct val="70000"/>
        </a:lnSpc>
        <a:defRPr>
          <a:latin typeface="Raleway ExtraBold"/>
          <a:ea typeface="Raleway ExtraBold"/>
          <a:cs typeface="Raleway ExtraBold"/>
          <a:sym typeface="Raleway ExtraBold"/>
        </a:defRPr>
      </a:lvl2pPr>
      <a:lvl3pPr algn="ctr" defTabSz="584200">
        <a:lnSpc>
          <a:spcPct val="70000"/>
        </a:lnSpc>
        <a:defRPr>
          <a:latin typeface="Raleway ExtraBold"/>
          <a:ea typeface="Raleway ExtraBold"/>
          <a:cs typeface="Raleway ExtraBold"/>
          <a:sym typeface="Raleway ExtraBold"/>
        </a:defRPr>
      </a:lvl3pPr>
      <a:lvl4pPr algn="ctr" defTabSz="584200">
        <a:lnSpc>
          <a:spcPct val="70000"/>
        </a:lnSpc>
        <a:defRPr>
          <a:latin typeface="Raleway ExtraBold"/>
          <a:ea typeface="Raleway ExtraBold"/>
          <a:cs typeface="Raleway ExtraBold"/>
          <a:sym typeface="Raleway ExtraBold"/>
        </a:defRPr>
      </a:lvl4pPr>
      <a:lvl5pPr algn="ctr" defTabSz="584200">
        <a:lnSpc>
          <a:spcPct val="70000"/>
        </a:lnSpc>
        <a:defRPr>
          <a:latin typeface="Raleway ExtraBold"/>
          <a:ea typeface="Raleway ExtraBold"/>
          <a:cs typeface="Raleway ExtraBold"/>
          <a:sym typeface="Raleway ExtraBold"/>
        </a:defRPr>
      </a:lvl5pPr>
      <a:lvl6pPr algn="ctr" defTabSz="584200">
        <a:lnSpc>
          <a:spcPct val="70000"/>
        </a:lnSpc>
        <a:defRPr>
          <a:latin typeface="Raleway ExtraBold"/>
          <a:ea typeface="Raleway ExtraBold"/>
          <a:cs typeface="Raleway ExtraBold"/>
          <a:sym typeface="Raleway ExtraBold"/>
        </a:defRPr>
      </a:lvl6pPr>
      <a:lvl7pPr algn="ctr" defTabSz="584200">
        <a:lnSpc>
          <a:spcPct val="70000"/>
        </a:lnSpc>
        <a:defRPr>
          <a:latin typeface="Raleway ExtraBold"/>
          <a:ea typeface="Raleway ExtraBold"/>
          <a:cs typeface="Raleway ExtraBold"/>
          <a:sym typeface="Raleway ExtraBold"/>
        </a:defRPr>
      </a:lvl7pPr>
      <a:lvl8pPr algn="ctr" defTabSz="584200">
        <a:lnSpc>
          <a:spcPct val="70000"/>
        </a:lnSpc>
        <a:defRPr>
          <a:latin typeface="Raleway ExtraBold"/>
          <a:ea typeface="Raleway ExtraBold"/>
          <a:cs typeface="Raleway ExtraBold"/>
          <a:sym typeface="Raleway ExtraBold"/>
        </a:defRPr>
      </a:lvl8pPr>
      <a:lvl9pPr algn="ctr" defTabSz="584200">
        <a:lnSpc>
          <a:spcPct val="70000"/>
        </a:lnSpc>
        <a:defRPr>
          <a:latin typeface="Raleway ExtraBold"/>
          <a:ea typeface="Raleway ExtraBold"/>
          <a:cs typeface="Raleway ExtraBold"/>
          <a:sym typeface="Raleway ExtraBold"/>
        </a:defRPr>
      </a:lvl9pPr>
    </p:titleStyle>
    <p:bodyStyle>
      <a:lvl1pPr algn="ctr" defTabSz="584200">
        <a:lnSpc>
          <a:spcPct val="80000"/>
        </a:lnSpc>
        <a:spcBef>
          <a:spcPts val="2000"/>
        </a:spcBef>
        <a:defRPr>
          <a:latin typeface="Raleway Light"/>
          <a:ea typeface="Raleway Light"/>
          <a:cs typeface="Raleway Light"/>
          <a:sym typeface="Raleway Light"/>
        </a:defRPr>
      </a:lvl1pPr>
      <a:lvl2pPr indent="444500" algn="ctr" defTabSz="584200">
        <a:lnSpc>
          <a:spcPct val="80000"/>
        </a:lnSpc>
        <a:spcBef>
          <a:spcPts val="2000"/>
        </a:spcBef>
        <a:defRPr>
          <a:latin typeface="Raleway Light"/>
          <a:ea typeface="Raleway Light"/>
          <a:cs typeface="Raleway Light"/>
          <a:sym typeface="Raleway Light"/>
        </a:defRPr>
      </a:lvl2pPr>
      <a:lvl3pPr indent="889000" algn="ctr" defTabSz="584200">
        <a:lnSpc>
          <a:spcPct val="80000"/>
        </a:lnSpc>
        <a:spcBef>
          <a:spcPts val="2000"/>
        </a:spcBef>
        <a:defRPr>
          <a:latin typeface="Raleway Light"/>
          <a:ea typeface="Raleway Light"/>
          <a:cs typeface="Raleway Light"/>
          <a:sym typeface="Raleway Light"/>
        </a:defRPr>
      </a:lvl3pPr>
      <a:lvl4pPr indent="1333500" algn="ctr" defTabSz="584200">
        <a:lnSpc>
          <a:spcPct val="80000"/>
        </a:lnSpc>
        <a:spcBef>
          <a:spcPts val="2000"/>
        </a:spcBef>
        <a:defRPr>
          <a:latin typeface="Raleway Light"/>
          <a:ea typeface="Raleway Light"/>
          <a:cs typeface="Raleway Light"/>
          <a:sym typeface="Raleway Light"/>
        </a:defRPr>
      </a:lvl4pPr>
      <a:lvl5pPr indent="1778000" algn="ctr" defTabSz="584200">
        <a:lnSpc>
          <a:spcPct val="80000"/>
        </a:lnSpc>
        <a:spcBef>
          <a:spcPts val="2000"/>
        </a:spcBef>
        <a:defRPr>
          <a:latin typeface="Raleway Light"/>
          <a:ea typeface="Raleway Light"/>
          <a:cs typeface="Raleway Light"/>
          <a:sym typeface="Raleway Light"/>
        </a:defRPr>
      </a:lvl5pPr>
      <a:lvl6pPr indent="2222500" algn="ctr" defTabSz="584200">
        <a:lnSpc>
          <a:spcPct val="80000"/>
        </a:lnSpc>
        <a:spcBef>
          <a:spcPts val="2000"/>
        </a:spcBef>
        <a:defRPr>
          <a:latin typeface="Raleway Light"/>
          <a:ea typeface="Raleway Light"/>
          <a:cs typeface="Raleway Light"/>
          <a:sym typeface="Raleway Light"/>
        </a:defRPr>
      </a:lvl6pPr>
      <a:lvl7pPr indent="2667000" algn="ctr" defTabSz="584200">
        <a:lnSpc>
          <a:spcPct val="80000"/>
        </a:lnSpc>
        <a:spcBef>
          <a:spcPts val="2000"/>
        </a:spcBef>
        <a:defRPr>
          <a:latin typeface="Raleway Light"/>
          <a:ea typeface="Raleway Light"/>
          <a:cs typeface="Raleway Light"/>
          <a:sym typeface="Raleway Light"/>
        </a:defRPr>
      </a:lvl7pPr>
      <a:lvl8pPr indent="3111500" algn="ctr" defTabSz="584200">
        <a:lnSpc>
          <a:spcPct val="80000"/>
        </a:lnSpc>
        <a:spcBef>
          <a:spcPts val="2000"/>
        </a:spcBef>
        <a:defRPr>
          <a:latin typeface="Raleway Light"/>
          <a:ea typeface="Raleway Light"/>
          <a:cs typeface="Raleway Light"/>
          <a:sym typeface="Raleway Light"/>
        </a:defRPr>
      </a:lvl8pPr>
      <a:lvl9pPr indent="3556000" algn="ctr" defTabSz="584200">
        <a:lnSpc>
          <a:spcPct val="80000"/>
        </a:lnSpc>
        <a:spcBef>
          <a:spcPts val="2000"/>
        </a:spcBef>
        <a:defRPr>
          <a:latin typeface="Raleway Light"/>
          <a:ea typeface="Raleway Light"/>
          <a:cs typeface="Raleway Light"/>
          <a:sym typeface="Raleway Light"/>
        </a:defRPr>
      </a:lvl9pPr>
    </p:bodyStyle>
    <p:otherStyle>
      <a:lvl1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t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7000" cap="all" spc="500">
                <a:solidFill>
                  <a:srgbClr val="81393C"/>
                </a:solidFill>
              </a:rPr>
              <a:t>session title here</a:t>
            </a:r>
          </a:p>
        </p:txBody>
      </p:sp>
      <p:sp>
        <p:nvSpPr>
          <p:cNvPr id="44" name="Shape 44"/>
          <p:cNvSpPr/>
          <p:nvPr/>
        </p:nvSpPr>
        <p:spPr>
          <a:xfrm>
            <a:off x="3503910" y="6445250"/>
            <a:ext cx="5996981" cy="78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600">
                <a:solidFill>
                  <a:srgbClr val="674C36"/>
                </a:solidFill>
                <a:latin typeface="Mission Script"/>
                <a:ea typeface="Mission Script"/>
                <a:cs typeface="Mission Script"/>
                <a:sym typeface="Mission Scrip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74C36"/>
                </a:solidFill>
              </a:rPr>
              <a:t>Track name - Date - &amp; anything else you need to include that maybe relevant to you presentation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defTabSz="584200"/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200" cap="all" spc="500">
                <a:solidFill>
                  <a:srgbClr val="674C36"/>
                </a:solidFill>
              </a:rPr>
              <a:t>Add speaker names here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 idx="4294967295"/>
          </p:nvPr>
        </p:nvSpPr>
        <p:spPr>
          <a:xfrm>
            <a:off x="351803" y="4737100"/>
            <a:ext cx="12170721" cy="1362969"/>
          </a:xfrm>
          <a:prstGeom prst="rect">
            <a:avLst/>
          </a:prstGeom>
        </p:spPr>
        <p:txBody>
          <a:bodyPr anchor="t"/>
          <a:lstStyle>
            <a:lvl1pPr>
              <a:defRPr sz="7000" cap="all" spc="500">
                <a:solidFill>
                  <a:srgbClr val="81393C"/>
                </a:solidFill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7000" cap="all" spc="500">
                <a:solidFill>
                  <a:srgbClr val="81393C"/>
                </a:solidFill>
              </a:rPr>
              <a:t>What did you think?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4294967295"/>
          </p:nvPr>
        </p:nvSpPr>
        <p:spPr>
          <a:xfrm>
            <a:off x="828923" y="5673376"/>
            <a:ext cx="11216483" cy="997497"/>
          </a:xfrm>
          <a:prstGeom prst="rect">
            <a:avLst/>
          </a:prstGeom>
        </p:spPr>
        <p:txBody>
          <a:bodyPr anchor="t"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sz="2200" cap="all" spc="500" dirty="0">
                <a:solidFill>
                  <a:srgbClr val="674C36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evaluate this session: </a:t>
            </a:r>
            <a:endParaRPr lang="en-US" sz="2200" cap="all" spc="500" dirty="0" smtClean="0">
              <a:solidFill>
                <a:srgbClr val="674C36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sz="2200" cap="all" spc="500" dirty="0" smtClean="0">
                <a:solidFill>
                  <a:srgbClr val="674C36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austin2014</a:t>
            </a:r>
            <a:r>
              <a:rPr sz="2200" cap="all" spc="500" dirty="0">
                <a:solidFill>
                  <a:srgbClr val="674C36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.</a:t>
            </a:r>
            <a:r>
              <a:rPr sz="2200" cap="all" spc="500" dirty="0" smtClean="0">
                <a:solidFill>
                  <a:srgbClr val="674C36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drupal.org</a:t>
            </a:r>
            <a:r>
              <a:rPr lang="en-US" sz="2200" cap="all" spc="500" dirty="0" smtClean="0">
                <a:solidFill>
                  <a:srgbClr val="674C36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/schedule</a:t>
            </a:r>
            <a:endParaRPr sz="2200" cap="all" spc="500" dirty="0">
              <a:solidFill>
                <a:srgbClr val="674C36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3503910" y="6381750"/>
            <a:ext cx="5996981" cy="92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6100">
                <a:solidFill>
                  <a:srgbClr val="674C36"/>
                </a:solidFill>
                <a:latin typeface="Mission Script"/>
                <a:ea typeface="Mission Script"/>
                <a:cs typeface="Mission Script"/>
                <a:sym typeface="Mission Scrip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100">
                <a:solidFill>
                  <a:srgbClr val="674C36"/>
                </a:solidFill>
              </a:rPr>
              <a:t>Thank you!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500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7000" cap="all" spc="500">
                <a:solidFill>
                  <a:srgbClr val="81393C"/>
                </a:solidFill>
              </a:rPr>
              <a:t>Title Slide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7000" cap="all" spc="500">
                <a:solidFill>
                  <a:srgbClr val="81393C"/>
                </a:solidFill>
              </a:rPr>
              <a:t>Image title slide</a:t>
            </a:r>
          </a:p>
        </p:txBody>
      </p:sp>
      <p:grpSp>
        <p:nvGrpSpPr>
          <p:cNvPr id="52" name="Group 52"/>
          <p:cNvGrpSpPr/>
          <p:nvPr/>
        </p:nvGrpSpPr>
        <p:grpSpPr>
          <a:xfrm>
            <a:off x="1876290" y="622912"/>
            <a:ext cx="9252220" cy="6277334"/>
            <a:chOff x="0" y="0"/>
            <a:chExt cx="9252218" cy="6277333"/>
          </a:xfrm>
        </p:grpSpPr>
        <p:pic>
          <p:nvPicPr>
            <p:cNvPr id="50" name="image5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39699" y="139700"/>
              <a:ext cx="8972820" cy="59725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" name="image6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9252220" cy="62773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7000" cap="all" spc="500">
                <a:solidFill>
                  <a:srgbClr val="81393C"/>
                </a:solidFill>
              </a:rPr>
              <a:t>Main header title space</a:t>
            </a:r>
          </a:p>
        </p:txBody>
      </p:sp>
      <p:grpSp>
        <p:nvGrpSpPr>
          <p:cNvPr id="57" name="Group 57"/>
          <p:cNvGrpSpPr/>
          <p:nvPr/>
        </p:nvGrpSpPr>
        <p:grpSpPr>
          <a:xfrm>
            <a:off x="6578599" y="495300"/>
            <a:ext cx="5613402" cy="8534400"/>
            <a:chOff x="0" y="0"/>
            <a:chExt cx="5613401" cy="8534400"/>
          </a:xfrm>
        </p:grpSpPr>
        <p:pic>
          <p:nvPicPr>
            <p:cNvPr id="55" name="image1.jpeg"/>
            <p:cNvPicPr/>
            <p:nvPr/>
          </p:nvPicPr>
          <p:blipFill>
            <a:blip r:embed="rId2">
              <a:extLst/>
            </a:blip>
            <a:srcRect l="6231" t="3881" r="6231" b="3882"/>
            <a:stretch>
              <a:fillRect/>
            </a:stretch>
          </p:blipFill>
          <p:spPr>
            <a:xfrm>
              <a:off x="139699" y="139699"/>
              <a:ext cx="5334003" cy="8229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" name="image7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613402" cy="8534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2600">
                <a:solidFill>
                  <a:srgbClr val="674C36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74C36"/>
                </a:solidFill>
              </a:rPr>
              <a:t>Carles Truffaut keffiyeh hoodie pickled, brunch +1 Austin meggings kogi. Ethical seitan twee flannel. Williamsburg crucifix authentic mustache messenger bag, umami Godard literally Blue Bottle chia. Direct trade iPhone leggings gluten-free before they sold out. Ethnic four loko shabby 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7000" cap="all" spc="500">
                <a:solidFill>
                  <a:srgbClr val="81393C"/>
                </a:solidFill>
              </a:rPr>
              <a:t>Top Title Space</a:t>
            </a:r>
          </a:p>
        </p:txBody>
      </p:sp>
      <p:sp>
        <p:nvSpPr>
          <p:cNvPr id="61" name="Shape 61"/>
          <p:cNvSpPr/>
          <p:nvPr/>
        </p:nvSpPr>
        <p:spPr>
          <a:xfrm>
            <a:off x="894158" y="1990376"/>
            <a:ext cx="11216484" cy="997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2200" cap="all" spc="500">
                <a:solidFill>
                  <a:srgbClr val="674C36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200" cap="all" spc="500">
                <a:solidFill>
                  <a:srgbClr val="674C36"/>
                </a:solidFill>
              </a:rPr>
              <a:t>SECOND TITLE SPACE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sz="3400" b="1" cap="all" baseline="-20588">
                <a:solidFill>
                  <a:srgbClr val="674C36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full page area for lISTS</a:t>
            </a:r>
            <a:endParaRPr sz="3400" b="1" baseline="-14587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lvl="0"/>
            <a:r>
              <a:rPr sz="3400" b="1" cap="all" baseline="-20588">
                <a:solidFill>
                  <a:srgbClr val="674C36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and lots of LIST SPACE</a:t>
            </a:r>
            <a:endParaRPr sz="3400" b="1" baseline="-14587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lvl="0"/>
            <a:r>
              <a:rPr sz="3400" b="1" cap="all" baseline="-20588">
                <a:solidFill>
                  <a:srgbClr val="674C36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As much as you want!</a:t>
            </a:r>
            <a:endParaRPr sz="3400" b="1" baseline="-14587"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lvl="0"/>
            <a:r>
              <a:rPr sz="3400" b="1" cap="all" baseline="-20588">
                <a:solidFill>
                  <a:srgbClr val="674C36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but make sure it’s a list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7000" cap="all" spc="500">
                <a:solidFill>
                  <a:srgbClr val="81393C"/>
                </a:solidFill>
              </a:rPr>
              <a:t>Top Title Space</a:t>
            </a:r>
          </a:p>
        </p:txBody>
      </p:sp>
      <p:sp>
        <p:nvSpPr>
          <p:cNvPr id="65" name="Shape 65"/>
          <p:cNvSpPr/>
          <p:nvPr/>
        </p:nvSpPr>
        <p:spPr>
          <a:xfrm>
            <a:off x="894158" y="1990376"/>
            <a:ext cx="11216484" cy="997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2200" cap="all" spc="500">
                <a:solidFill>
                  <a:srgbClr val="674C36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200" cap="all" spc="500">
                <a:solidFill>
                  <a:srgbClr val="674C36"/>
                </a:solidFill>
              </a:rPr>
              <a:t>SECOND TITLE SPACE</a:t>
            </a:r>
          </a:p>
        </p:txBody>
      </p:sp>
      <p:sp>
        <p:nvSpPr>
          <p:cNvPr id="66" name="Shape 66"/>
          <p:cNvSpPr/>
          <p:nvPr/>
        </p:nvSpPr>
        <p:spPr>
          <a:xfrm>
            <a:off x="1714500" y="3409950"/>
            <a:ext cx="10079237" cy="4252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defTabSz="342900">
              <a:spcBef>
                <a:spcPts val="1500"/>
              </a:spcBef>
              <a:defRPr sz="3000">
                <a:solidFill>
                  <a:srgbClr val="444444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44444"/>
                </a:solidFill>
              </a:rPr>
              <a:t>90's Banksy ethnic wayfarers. Selvage Carles Austin ethical. Authentic Neutra Truffaut hella. Cred viral blog hoodie, messenger bag synth craft beer next level.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7000" cap="all" spc="500">
                <a:solidFill>
                  <a:srgbClr val="81393C"/>
                </a:solidFill>
              </a:rPr>
              <a:t>Top Title Space</a:t>
            </a:r>
          </a:p>
        </p:txBody>
      </p:sp>
      <p:sp>
        <p:nvSpPr>
          <p:cNvPr id="69" name="Shape 69"/>
          <p:cNvSpPr/>
          <p:nvPr/>
        </p:nvSpPr>
        <p:spPr>
          <a:xfrm>
            <a:off x="894158" y="1990376"/>
            <a:ext cx="11216484" cy="997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2200" cap="all" spc="500">
                <a:solidFill>
                  <a:srgbClr val="674C36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200" cap="all" spc="500">
                <a:solidFill>
                  <a:srgbClr val="674C36"/>
                </a:solidFill>
              </a:rPr>
              <a:t>SECOND TITLE SPACE</a:t>
            </a:r>
          </a:p>
        </p:txBody>
      </p:sp>
      <p:sp>
        <p:nvSpPr>
          <p:cNvPr id="70" name="Shape 70"/>
          <p:cNvSpPr/>
          <p:nvPr/>
        </p:nvSpPr>
        <p:spPr>
          <a:xfrm>
            <a:off x="6870700" y="3117850"/>
            <a:ext cx="5223868" cy="3963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algn="l" defTabSz="342900">
              <a:spcBef>
                <a:spcPts val="1500"/>
              </a:spcBef>
              <a:defRPr sz="3000">
                <a:solidFill>
                  <a:srgbClr val="444444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44444"/>
                </a:solidFill>
              </a:rPr>
              <a:t>90's Banksy ethnic wayfarers. Selvage Carles Austin ethical. Authentic Neutra Truffaut hella. Cred viral blog hoodie, messenger bag synth craft beer next level. </a:t>
            </a:r>
          </a:p>
        </p:txBody>
      </p:sp>
      <p:sp>
        <p:nvSpPr>
          <p:cNvPr id="71" name="Shape 71"/>
          <p:cNvSpPr/>
          <p:nvPr/>
        </p:nvSpPr>
        <p:spPr>
          <a:xfrm>
            <a:off x="1003300" y="3117850"/>
            <a:ext cx="5223868" cy="3963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algn="l" defTabSz="342900">
              <a:spcBef>
                <a:spcPts val="1500"/>
              </a:spcBef>
              <a:defRPr sz="3000">
                <a:solidFill>
                  <a:srgbClr val="444444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44444"/>
                </a:solidFill>
              </a:rPr>
              <a:t>90's Banksy ethnic wayfarers. Selvage Carles Austin ethical. Authentic Neutra Truffaut hella. Cred viral blog hoodie, messenger bag synth craft beer next level.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1270000" y="6369050"/>
            <a:ext cx="10464800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 cap="all">
                <a:solidFill>
                  <a:srgbClr val="674C36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 lvl="0">
              <a:defRPr cap="none">
                <a:solidFill>
                  <a:srgbClr val="000000"/>
                </a:solidFill>
              </a:defRPr>
            </a:pPr>
            <a:r>
              <a:rPr cap="all">
                <a:solidFill>
                  <a:srgbClr val="674C36"/>
                </a:solidFill>
              </a:rPr>
              <a:t>– Albert Einstein</a:t>
            </a:r>
          </a:p>
        </p:txBody>
      </p:sp>
      <p:sp>
        <p:nvSpPr>
          <p:cNvPr id="74" name="Shape 74"/>
          <p:cNvSpPr/>
          <p:nvPr/>
        </p:nvSpPr>
        <p:spPr>
          <a:xfrm>
            <a:off x="1270000" y="3130549"/>
            <a:ext cx="10464800" cy="295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800">
                <a:solidFill>
                  <a:srgbClr val="81393C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81393C"/>
                </a:solidFill>
              </a:rPr>
              <a:t>“Yes, we have to divide up our time like that, between our politics and our equations. But to me our equations are far more important, for politics are only a matter of present concern. A mathematical equation stands forever.”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8"/>
          <p:cNvGrpSpPr/>
          <p:nvPr/>
        </p:nvGrpSpPr>
        <p:grpSpPr>
          <a:xfrm>
            <a:off x="100464" y="40498"/>
            <a:ext cx="12764639" cy="9672606"/>
            <a:chOff x="0" y="0"/>
            <a:chExt cx="12764637" cy="9672604"/>
          </a:xfrm>
        </p:grpSpPr>
        <p:pic>
          <p:nvPicPr>
            <p:cNvPr id="76" name="image2.jpeg"/>
            <p:cNvPicPr/>
            <p:nvPr/>
          </p:nvPicPr>
          <p:blipFill>
            <a:blip r:embed="rId2">
              <a:extLst/>
            </a:blip>
            <a:srcRect l="5573" r="5572"/>
            <a:stretch>
              <a:fillRect/>
            </a:stretch>
          </p:blipFill>
          <p:spPr>
            <a:xfrm>
              <a:off x="139700" y="139700"/>
              <a:ext cx="12485237" cy="93678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" name="image8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12764639" cy="96726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Microsoft Macintosh PowerPoint</Application>
  <PresentationFormat>Custom</PresentationFormat>
  <Paragraphs>26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</vt:lpstr>
      <vt:lpstr>session title here</vt:lpstr>
      <vt:lpstr>Title Slide</vt:lpstr>
      <vt:lpstr>Image title slide</vt:lpstr>
      <vt:lpstr>Main header title space</vt:lpstr>
      <vt:lpstr>Top Title Space</vt:lpstr>
      <vt:lpstr>Top Title Space</vt:lpstr>
      <vt:lpstr>Top Title Space</vt:lpstr>
      <vt:lpstr>PowerPoint Presentation</vt:lpstr>
      <vt:lpstr>PowerPoint Presentation</vt:lpstr>
      <vt:lpstr>What did you think?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title here</dc:title>
  <cp:lastModifiedBy>R F</cp:lastModifiedBy>
  <cp:revision>2</cp:revision>
  <dcterms:modified xsi:type="dcterms:W3CDTF">2014-05-20T19:41:20Z</dcterms:modified>
</cp:coreProperties>
</file>